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478" r:id="rId5"/>
    <p:sldId id="2477" r:id="rId6"/>
    <p:sldId id="2494" r:id="rId7"/>
    <p:sldId id="2493" r:id="rId8"/>
    <p:sldId id="2496" r:id="rId9"/>
    <p:sldId id="2495" r:id="rId10"/>
    <p:sldId id="245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6" d="100"/>
          <a:sy n="106" d="100"/>
        </p:scale>
        <p:origin x="732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05/01/2022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05/01/2022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merakianalytics.com/riot/lol/resources/latest/en-US/" TargetMode="External"/><Relationship Id="rId2" Type="http://schemas.openxmlformats.org/officeDocument/2006/relationships/hyperlink" Target="https://developer.riotgames.com/docs/lol" TargetMode="Externa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hyperlink" Target="https://www.communitydragon.org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Who is the Best League of Legends Champion?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Riot API Bootcamp syllabus</a:t>
            </a:r>
            <a:endParaRPr lang="en-US" sz="80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</p:spTree>
    <p:extLst>
      <p:ext uri="{BB962C8B-B14F-4D97-AF65-F5344CB8AC3E}">
        <p14:creationId xmlns:p14="http://schemas.microsoft.com/office/powerpoint/2010/main" val="1113014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9" name="Rectangle 1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262" y="339664"/>
            <a:ext cx="7791962" cy="6642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does the Riot API Provide?</a:t>
            </a:r>
          </a:p>
        </p:txBody>
      </p:sp>
      <p:grpSp>
        <p:nvGrpSpPr>
          <p:cNvPr id="130" name="Group 112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14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2" name="Text Placeholder 5">
            <a:extLst>
              <a:ext uri="{FF2B5EF4-FFF2-40B4-BE49-F238E27FC236}">
                <a16:creationId xmlns:a16="http://schemas.microsoft.com/office/drawing/2014/main" id="{7668DEAB-6CB6-4CCE-A3D7-E66A97B55976}"/>
              </a:ext>
            </a:extLst>
          </p:cNvPr>
          <p:cNvSpPr txBox="1">
            <a:spLocks/>
          </p:cNvSpPr>
          <p:nvPr/>
        </p:nvSpPr>
        <p:spPr>
          <a:xfrm>
            <a:off x="569169" y="1617681"/>
            <a:ext cx="5431234" cy="472166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 dirty="0"/>
              <a:t>Info can be downloaded as a JSON file via the Riot API web portal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https://developer.riotgames.com/docs/lol</a:t>
            </a:r>
            <a:endParaRPr lang="en-US" sz="20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Not always the most accurate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Format changes constantly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Assets scattered in different places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Community projects</a:t>
            </a:r>
          </a:p>
          <a:p>
            <a:pPr lvl="1">
              <a:lnSpc>
                <a:spcPct val="90000"/>
              </a:lnSpc>
            </a:pPr>
            <a:r>
              <a:rPr lang="en-US" sz="19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https://cdn.merakianalytics.com/riot/lol/resources/latest/en-US/</a:t>
            </a:r>
            <a:endParaRPr lang="en-US" sz="19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19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https://www.communitydragon.org/</a:t>
            </a:r>
            <a:endParaRPr lang="en-US" sz="19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0B164D-52DE-4A24-A159-5A6B5090FA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0403" y="1617681"/>
            <a:ext cx="5981690" cy="429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210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9" name="Rectangle 1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262" y="339664"/>
            <a:ext cx="7791962" cy="6642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does the Riot API Provide?</a:t>
            </a:r>
          </a:p>
        </p:txBody>
      </p:sp>
      <p:grpSp>
        <p:nvGrpSpPr>
          <p:cNvPr id="130" name="Group 112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14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9852D84-6790-4C44-B7EA-BEBA6BA07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09" y="1197810"/>
            <a:ext cx="7791962" cy="46253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9F20264-0432-4D18-B7B6-857A01F269B7}"/>
              </a:ext>
            </a:extLst>
          </p:cNvPr>
          <p:cNvSpPr txBox="1">
            <a:spLocks/>
          </p:cNvSpPr>
          <p:nvPr/>
        </p:nvSpPr>
        <p:spPr>
          <a:xfrm>
            <a:off x="4040147" y="5955097"/>
            <a:ext cx="3891685" cy="5632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buNone/>
            </a:pPr>
            <a:r>
              <a:rPr lang="en-US" sz="2400" dirty="0"/>
              <a:t>Raw Riot API data for </a:t>
            </a:r>
            <a:r>
              <a:rPr lang="en-US" sz="2400" dirty="0" err="1"/>
              <a:t>Aatrox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108383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6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200" kern="1200" spc="3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Automating an API request</a:t>
            </a:r>
            <a:endParaRPr lang="en-US" sz="3200" kern="1200" spc="3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51164" y="586822"/>
            <a:ext cx="6002636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DEMONSTRATION with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800" dirty="0"/>
              <a:t>Riot Watcher, </a:t>
            </a:r>
            <a:r>
              <a:rPr lang="en-US" sz="1800" dirty="0" err="1"/>
              <a:t>DataDragonApi</a:t>
            </a:r>
            <a:r>
              <a:rPr lang="en-US" sz="1800" dirty="0"/>
              <a:t> end point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 i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800" i="1" dirty="0"/>
              <a:t>Python library for interacting with Riot API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69ADDB-1CDB-4A2C-919C-37952A1DA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688" y="2629312"/>
            <a:ext cx="7574902" cy="386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832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789</TotalTime>
  <Words>453</Words>
  <Application>Microsoft Office PowerPoint</Application>
  <PresentationFormat>Widescreen</PresentationFormat>
  <Paragraphs>63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Who is the Best League of Legends Champion?</vt:lpstr>
      <vt:lpstr>What is the purpose of this course?</vt:lpstr>
      <vt:lpstr>PowerPoint Presentation</vt:lpstr>
      <vt:lpstr>What does the Riot API Provide?</vt:lpstr>
      <vt:lpstr>What does the Riot API Provide?</vt:lpstr>
      <vt:lpstr>Automating an API request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Author</cp:lastModifiedBy>
  <cp:revision>61</cp:revision>
  <dcterms:created xsi:type="dcterms:W3CDTF">2020-12-14T19:35:28Z</dcterms:created>
  <dcterms:modified xsi:type="dcterms:W3CDTF">2022-05-01T21:40:34Z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